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dro Perez Vargas" initials="PPV" lastIdx="7" clrIdx="0">
    <p:extLst>
      <p:ext uri="{19B8F6BF-5375-455C-9EA6-DF929625EA0E}">
        <p15:presenceInfo xmlns:p15="http://schemas.microsoft.com/office/powerpoint/2012/main" userId="d3d490d840a675b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8000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9" autoAdjust="0"/>
    <p:restoredTop sz="94295" autoAdjust="0"/>
  </p:normalViewPr>
  <p:slideViewPr>
    <p:cSldViewPr>
      <p:cViewPr varScale="1">
        <p:scale>
          <a:sx n="56" d="100"/>
          <a:sy n="56" d="100"/>
        </p:scale>
        <p:origin x="56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172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5A8D2-C8BB-475C-BEEA-ABAE8A87948F}" type="datetimeFigureOut">
              <a:rPr lang="en-GB" smtClean="0"/>
              <a:t>08/10/2020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EC6E52-F53D-4E4B-AF19-66C7F35F223A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5825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DEB7E5-0205-4DE4-84CC-4748F04BF1CC}" type="datetimeFigureOut">
              <a:rPr lang="en-US" smtClean="0"/>
              <a:t>10/8/2020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EBF2B7-5D26-49DE-90B0-1F0CC1947C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0375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theme/theme1.xml><?xml version="1.0" encoding="utf-8"?>
<a:theme xmlns:a="http://schemas.openxmlformats.org/drawingml/2006/main" name="51_CIML_ppt_layout_2016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DDFA6394-9D5C-4A52-A549-F309092171A4}" vid="{691C8258-4C6A-4E2C-9682-AABF4F88D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55CIML_PPT_Template</Template>
  <TotalTime>1277</TotalTime>
  <Words>1458</Words>
  <Application>Microsoft Office PowerPoint</Application>
  <PresentationFormat>Presentación en pantalla (4:3)</PresentationFormat>
  <Paragraphs>184</Paragraphs>
  <Slides>25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51_CIML_ppt_layout_2016</vt:lpstr>
      <vt:lpstr>RLMO Round Table  SIM Legal Metrology Working Group </vt:lpstr>
      <vt:lpstr> </vt:lpstr>
      <vt:lpstr>Presentación de PowerPoint</vt:lpstr>
      <vt:lpstr>Presentación de PowerPoint</vt:lpstr>
      <vt:lpstr> SIM OBJECTIVES</vt:lpstr>
      <vt:lpstr>RLMO DISCUSSION TOPICS</vt:lpstr>
      <vt:lpstr>First meeting in August 2020 and the next one is scheduled for October 2020</vt:lpstr>
      <vt:lpstr>      Countries and Economies with Emerging Metrology Systems - CEEMS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Ehrlich, Charles D. (Fed)</dc:creator>
  <cp:lastModifiedBy>Pedro Perez Vargas</cp:lastModifiedBy>
  <cp:revision>98</cp:revision>
  <dcterms:created xsi:type="dcterms:W3CDTF">2020-09-21T16:54:59Z</dcterms:created>
  <dcterms:modified xsi:type="dcterms:W3CDTF">2020-10-08T06:02:23Z</dcterms:modified>
</cp:coreProperties>
</file>