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725" autoAdjust="0"/>
  </p:normalViewPr>
  <p:slideViewPr>
    <p:cSldViewPr>
      <p:cViewPr varScale="1">
        <p:scale>
          <a:sx n="91" d="100"/>
          <a:sy n="91" d="100"/>
        </p:scale>
        <p:origin x="12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55CIML_PPT_Template</Template>
  <TotalTime>0</TotalTime>
  <Words>1139</Words>
  <Application>Microsoft Office PowerPoint</Application>
  <PresentationFormat>Bildschirmpräsentation (4:3)</PresentationFormat>
  <Paragraphs>86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Calibri</vt:lpstr>
      <vt:lpstr>51_CIML_ppt_layout_2016</vt:lpstr>
      <vt:lpstr>Update from the RLMO</vt:lpstr>
      <vt:lpstr>Overview about COOMET: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Ehrlich, Charles D. (Fed)</dc:creator>
  <cp:lastModifiedBy>Peter Ulbig</cp:lastModifiedBy>
  <cp:revision>17</cp:revision>
  <dcterms:created xsi:type="dcterms:W3CDTF">2020-09-21T16:54:59Z</dcterms:created>
  <dcterms:modified xsi:type="dcterms:W3CDTF">2020-10-06T15:28:57Z</dcterms:modified>
</cp:coreProperties>
</file>